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406" r:id="rId2"/>
    <p:sldId id="394" r:id="rId3"/>
    <p:sldId id="395" r:id="rId4"/>
    <p:sldId id="397" r:id="rId5"/>
    <p:sldId id="398" r:id="rId6"/>
    <p:sldId id="407" r:id="rId7"/>
    <p:sldId id="414" r:id="rId8"/>
    <p:sldId id="396" r:id="rId9"/>
    <p:sldId id="408" r:id="rId10"/>
    <p:sldId id="409" r:id="rId11"/>
    <p:sldId id="410" r:id="rId12"/>
    <p:sldId id="411" r:id="rId13"/>
    <p:sldId id="412" r:id="rId14"/>
    <p:sldId id="413" r:id="rId15"/>
    <p:sldId id="415" r:id="rId16"/>
    <p:sldId id="416" r:id="rId17"/>
    <p:sldId id="417" r:id="rId18"/>
    <p:sldId id="418" r:id="rId19"/>
    <p:sldId id="419" r:id="rId20"/>
    <p:sldId id="420" r:id="rId21"/>
    <p:sldId id="421" r:id="rId22"/>
    <p:sldId id="422" r:id="rId23"/>
    <p:sldId id="423" r:id="rId24"/>
    <p:sldId id="424" r:id="rId25"/>
    <p:sldId id="425" r:id="rId26"/>
    <p:sldId id="431" r:id="rId27"/>
    <p:sldId id="432" r:id="rId28"/>
    <p:sldId id="433" r:id="rId29"/>
    <p:sldId id="434" r:id="rId30"/>
    <p:sldId id="435" r:id="rId31"/>
    <p:sldId id="436" r:id="rId32"/>
    <p:sldId id="437" r:id="rId33"/>
    <p:sldId id="438" r:id="rId34"/>
    <p:sldId id="439" r:id="rId35"/>
    <p:sldId id="440" r:id="rId36"/>
    <p:sldId id="444" r:id="rId37"/>
    <p:sldId id="445" r:id="rId38"/>
    <p:sldId id="446" r:id="rId39"/>
    <p:sldId id="447" r:id="rId40"/>
    <p:sldId id="448" r:id="rId41"/>
    <p:sldId id="449" r:id="rId42"/>
    <p:sldId id="450" r:id="rId43"/>
    <p:sldId id="451" r:id="rId44"/>
    <p:sldId id="441" r:id="rId45"/>
    <p:sldId id="442" r:id="rId46"/>
    <p:sldId id="443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AWS-Cloudfront-domain" id="{67D4199A-893E-4621-A718-F38AADE89343}">
          <p14:sldIdLst>
            <p14:sldId id="406"/>
            <p14:sldId id="394"/>
            <p14:sldId id="395"/>
            <p14:sldId id="397"/>
            <p14:sldId id="398"/>
            <p14:sldId id="407"/>
            <p14:sldId id="414"/>
            <p14:sldId id="396"/>
            <p14:sldId id="408"/>
            <p14:sldId id="409"/>
            <p14:sldId id="410"/>
            <p14:sldId id="411"/>
            <p14:sldId id="412"/>
            <p14:sldId id="413"/>
            <p14:sldId id="415"/>
            <p14:sldId id="416"/>
            <p14:sldId id="417"/>
          </p14:sldIdLst>
        </p14:section>
        <p14:section name="Search &amp; Promote" id="{C60ED6D3-072F-4C27-AA8A-22C86FBFCF27}">
          <p14:sldIdLst>
            <p14:sldId id="418"/>
            <p14:sldId id="419"/>
            <p14:sldId id="420"/>
            <p14:sldId id="421"/>
            <p14:sldId id="422"/>
            <p14:sldId id="423"/>
            <p14:sldId id="424"/>
            <p14:sldId id="425"/>
            <p14:sldId id="431"/>
          </p14:sldIdLst>
        </p14:section>
        <p14:section name="TarMK-coldstand" id="{89B1D04F-4B86-41B8-8191-7A8422D2F668}">
          <p14:sldIdLst>
            <p14:sldId id="432"/>
          </p14:sldIdLst>
        </p14:section>
        <p14:section name="Dispatcher" id="{6D6CE126-D5E1-4AD1-B89B-EB2E0352DEB9}">
          <p14:sldIdLst>
            <p14:sldId id="433"/>
            <p14:sldId id="434"/>
            <p14:sldId id="435"/>
            <p14:sldId id="436"/>
            <p14:sldId id="437"/>
            <p14:sldId id="438"/>
            <p14:sldId id="439"/>
            <p14:sldId id="440"/>
            <p14:sldId id="444"/>
            <p14:sldId id="445"/>
            <p14:sldId id="446"/>
            <p14:sldId id="447"/>
            <p14:sldId id="448"/>
            <p14:sldId id="449"/>
            <p14:sldId id="450"/>
            <p14:sldId id="451"/>
            <p14:sldId id="441"/>
            <p14:sldId id="442"/>
            <p14:sldId id="44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72" d="100"/>
          <a:sy n="72" d="100"/>
        </p:scale>
        <p:origin x="618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556CB2-1401-4E18-83B1-08C2E8A30D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05FEE9-183E-46BD-8837-4B934C1A8F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5692D1-4FF7-414C-A705-E92B78383E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24F71-8841-42AF-A87B-8CEC84425771}" type="datetimeFigureOut">
              <a:rPr lang="en-US" smtClean="0"/>
              <a:t>4/5/2022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F70E2B-B1C3-4950-9D6B-922E272971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2E5FDF-DCE2-4131-8ED1-951B673FA9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DB3E8-08A8-447E-BCB6-B74C28CD46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68354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A3260-1AD1-4F8E-980D-028B333CC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88EDEE-FC83-4CCB-A6BC-F0A8231BB9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63A134-160E-483E-9711-23ACAC7C3D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24F71-8841-42AF-A87B-8CEC84425771}" type="datetimeFigureOut">
              <a:rPr lang="en-US" smtClean="0"/>
              <a:t>4/5/2022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8F25B5-64F5-4134-86D7-9CBA21836B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CA9452-D9EA-46A4-B6D0-5DC43231B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DB3E8-08A8-447E-BCB6-B74C28CD46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013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1D80551-C003-4DB4-9F08-0B3DB91273F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5D13A26-C209-4803-8B47-1A2D481C89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78EB73-DEBB-4B64-B37B-EF47AE6ADB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24F71-8841-42AF-A87B-8CEC84425771}" type="datetimeFigureOut">
              <a:rPr lang="en-US" smtClean="0"/>
              <a:t>4/5/2022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06B4BD-B7BB-48A5-8C90-A63C8BF61E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C47091-CA77-4413-B6A0-FEE5B1EDAD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DB3E8-08A8-447E-BCB6-B74C28CD46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3907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7B166-92BC-4B80-A1F9-47346DD8A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E7712E-0E01-4EC8-9922-B4437CF4B2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6CDD22-3454-482B-8F39-D56F20774E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24F71-8841-42AF-A87B-8CEC84425771}" type="datetimeFigureOut">
              <a:rPr lang="en-US" smtClean="0"/>
              <a:t>4/5/2022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D300F9-AFF2-4F8D-9DCA-464947009B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357774-809A-4EE6-B958-9D6B2CE447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DB3E8-08A8-447E-BCB6-B74C28CD46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5305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84AC24-C505-4A46-A1D5-1A2532E67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61B2A3-9621-4DC4-9672-EFCE40CA75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D88A65-BDDE-482E-A02E-5DF880C941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24F71-8841-42AF-A87B-8CEC84425771}" type="datetimeFigureOut">
              <a:rPr lang="en-US" smtClean="0"/>
              <a:t>4/5/2022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BC87C3-7D55-49B7-B83B-B2C290779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BA1D78-1014-4ABD-87D4-D2164EB9D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DB3E8-08A8-447E-BCB6-B74C28CD46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7617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8A93F-024B-4BFB-8B95-5BF155FE1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532118-FC52-4FBA-BF45-D7587359D1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90EBB3-B79D-48C2-AAD0-C0E9747ABA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45A6CB-7E24-4C64-AF63-76666F10CA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24F71-8841-42AF-A87B-8CEC84425771}" type="datetimeFigureOut">
              <a:rPr lang="en-US" smtClean="0"/>
              <a:t>4/5/2022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9D1376-57BF-46D4-81AD-93D0E3F5C8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3F8080-C778-45EE-87E7-2E83868C32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DB3E8-08A8-447E-BCB6-B74C28CD46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4821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6C5E90-8108-4A0B-BA1D-808F0D1EAA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098466-B6A3-41C9-B01A-DB76B2B8F3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A9958F-201B-4A7D-B7D9-A9C822CD6E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8D31DC6-7437-4FBE-AD11-A525BB26F4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CAA8F1-4753-4D62-BBFC-65FC3285240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F90BBA1-53A5-4B23-AF60-BCC335F43A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24F71-8841-42AF-A87B-8CEC84425771}" type="datetimeFigureOut">
              <a:rPr lang="en-US" smtClean="0"/>
              <a:t>4/5/2022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94FADD1-F921-49CA-A3A3-A521891BA0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3E3D2D7-7A9E-4D7B-B6F3-BB9F02A11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DB3E8-08A8-447E-BCB6-B74C28CD46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4967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B1700-805D-4A3A-A9D0-8ECBCC7476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065F881-1A5F-4453-86C5-BEDA456399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24F71-8841-42AF-A87B-8CEC84425771}" type="datetimeFigureOut">
              <a:rPr lang="en-US" smtClean="0"/>
              <a:t>4/5/2022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475A57-F8F8-4020-8CD6-3997EE8EE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2D7A27-DECC-4256-8CAB-E7C945A1A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DB3E8-08A8-447E-BCB6-B74C28CD46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63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9FD750E-002C-4F77-B1C9-6027F96032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24F71-8841-42AF-A87B-8CEC84425771}" type="datetimeFigureOut">
              <a:rPr lang="en-US" smtClean="0"/>
              <a:t>4/5/2022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45FAA41-8FA3-455A-B95E-25818DCE47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E8AF54-FEDB-4CD9-B694-E12902E08D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DB3E8-08A8-447E-BCB6-B74C28CD46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5740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970E4-28DB-440C-82A8-9C7DEB13F6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A6DCDD-9DDC-4E6B-96CA-02AC4F5FC6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ED46DA-D4E8-43FE-AAC0-EA5731006E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EA4665-0766-46C5-A17D-66C29023E0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24F71-8841-42AF-A87B-8CEC84425771}" type="datetimeFigureOut">
              <a:rPr lang="en-US" smtClean="0"/>
              <a:t>4/5/2022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7D6F7B-B1D5-4D02-A5D8-D8850AEF8D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E7B596-FECE-482F-92EF-170264C586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DB3E8-08A8-447E-BCB6-B74C28CD46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2271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4D63C3-9F9D-42AD-9884-738BDFAD9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FF1356-86C0-41DF-9251-9268561944B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75FDB7-B670-4639-A197-67825ACC29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E05F7C-6A23-4E69-9D7A-5ADD725FB2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24F71-8841-42AF-A87B-8CEC84425771}" type="datetimeFigureOut">
              <a:rPr lang="en-US" smtClean="0"/>
              <a:t>4/5/2022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A9FDA0-080E-4782-8C5C-35A5A2D85B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86CED9-23BE-449A-9BB2-33A70FB360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DB3E8-08A8-447E-BCB6-B74C28CD46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8885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AAFB59F-2B85-4824-B0AD-46365E365F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1210BE-06F7-4377-9BAD-A6AA9A84EE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5FD214-69A9-4EAE-9FAE-F6CE9706D9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324F71-8841-42AF-A87B-8CEC84425771}" type="datetimeFigureOut">
              <a:rPr lang="en-US" smtClean="0"/>
              <a:t>4/5/2022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1C6C1B-AD0C-4A71-9710-C8657BF0CE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580B38-D6DD-4A34-A777-64E55BA2DC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2DB3E8-08A8-447E-BCB6-B74C28CD46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7339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7A658A-6537-4C10-BFD5-3C539D6E24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C57310-E1B8-4DEB-A7C6-38904E9D4C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E7409F-8F1F-44A1-8BB3-8B3F0FAF78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9330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07460-AD5E-4039-9E26-8FC8E69995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3D2B21-3112-43CE-9AA6-6504A42591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458EBA-138B-4C9E-88C4-DF0FD73CA8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6047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8BD7F-AE7A-4289-AB8F-EF925172A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165D3A-964B-4BF0-AC11-8A2E4AB73B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4E42A8-FFEA-4C4B-BF19-5DE3A87FD5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0072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2497D-9E7C-4F8B-8BA8-C760B0EB3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BE53F4-5E2F-4C54-9027-253E11C144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8CEB49-4EE9-4DDE-BF0A-85B431E66B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6999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3F6ECE-9A8F-4347-B8E2-15EE72CF5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82FA3C-6994-4C0F-9770-660C797808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32C4D6-82FA-4FC4-A851-776DE98860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6399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F5EF0D-5618-4B14-9E80-D0DB877BB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71B91D-F4AA-47BF-B7B3-51AC54D574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14DCE8-45A9-4099-AEE0-ADDDEAEE8A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3521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B3B6C8-3384-41B7-8331-E2155B35B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3C9326-F088-46BD-8792-F67A1246C1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B38583-09B1-4657-9EFB-8DFB47AF2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9668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54CAC-1B41-4FEC-98DF-1CA3D6AD1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761C2B-F38A-4E92-B640-5DE56E69F7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F41A1B-74AD-4D6F-965A-870AD4B9C3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6918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77072-232D-4D67-8DCF-C0AF8C90A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6E7417-ADA9-47E7-ABEF-0569E21026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1F6372-0FD1-47B9-A87C-92143F6C30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9907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B255A5-6456-43AA-8C4F-D183E1E264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BDC923-D6E3-4A05-B2AD-24D26FB1DC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AC1E23-B667-42BF-AE2B-9B3350E657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0708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3689D3-A9A1-4C3A-9ADE-80BCDF7DB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325239-CE38-43A6-B32E-225BEEBDB2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31D7F6-6C4C-478B-9381-1B47F5B1AA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2193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EA0100B-742C-4E2F-8803-9DC1F8BCC2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2791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5D8E9F-7C22-4F6D-9881-D4E98A4816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0D857D-3FE7-482F-89D3-D864676BE2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4EF9A6-8320-4C1A-840E-CDE8775336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6457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AC205-2F6B-45E0-9264-39D57D822A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A95715-C859-4175-AA61-BECBF59E7C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5B8AA1-D092-42C4-95EE-7BAFCE474E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8934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3C5DA-88DF-4573-8E2E-F8E2765565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4CACD7-1039-445B-B7EB-96A171157D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F5C668-081B-449C-BA82-ADB135131A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6418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9F281-ECB2-478D-85AE-DAA1F9977B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999FD1-4F98-442F-9AF4-CD8CC5364A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AD19AE-E467-4802-A479-D18B790B8D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3064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273E8A-ECE8-47FD-9A1A-D682484C9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21A14D-7F21-47C9-8314-2F770496F0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DA2B6D-BE90-4D0C-8F94-26AF085CDB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6982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89B60-388B-4D21-BD94-27508E8A95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3B36E7-6082-41B2-9648-A0A6F66B74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FAF00F-9968-4630-B0EC-BB79771FB5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1479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D615FA-35D6-4BA7-82B7-B5532246E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7131E0-12A1-4AE7-8EE1-79138D766D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2562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B4F0F-D45A-4EF2-9385-C44D8FD59A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268B7B-A9C1-4DE3-AB44-C5B5B5D8D1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CFB2C5-DF3B-4808-9405-018E010DA3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7471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8516AC-726E-4CE7-B105-F42182434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8613B7-5837-4801-B606-978CCCAA11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2BF138-27C0-4C0E-B4D1-273BF42876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893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4C9BDD-6CC6-41FB-B38D-4506549EB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8C0722-0A51-4E38-BF7F-23A0026B95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C20588-AA63-4353-966E-6D5CE5AEFB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9394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0E1FA6A-09C7-47A8-9A40-2413DF5805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9196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57B0B8-C81A-46DF-85D5-AFB37F25D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B3417-28C2-4B19-BEB7-8F7060C799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AD0DF0-F7A5-47C0-9129-58FFA1EF44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9028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F3C5A-F2D9-41EA-A857-CBB9CA062B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7A4A06-0655-44B5-977E-11EBC5CF85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C0D446-ED56-47B9-8AC3-F8232C3DCF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9654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E4618-8A58-42AD-950D-D61C8C91B7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AF7A52-A90C-4F4E-8D47-5CE35DEA85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CBF9C6-BEDC-42E3-A839-B9F6FBB86C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9928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46F89-A75D-407F-AEB9-ED8D1EE91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6042F8-47A4-4293-8E74-D9392C619A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1C0B11-3338-4D40-975A-1B4BB4E532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2773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2ABC1-A8FC-47F3-856C-396D1F341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39D813-1E32-4EF1-B3F6-25A2716AF3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58BF24-5F24-4730-97E3-FEAE6D14EE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9986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F182F-2A8F-4DC3-917A-021228E7C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87C046-CEE3-49CC-B95D-7BF7845128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72A5DE-D080-4E1E-B78B-82A58FD117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2729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99DF07-0364-4C09-BA30-574A31A31F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AECDDB-3B49-405A-AB7C-4055206C21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9F6D6D-C0B2-4620-A0C7-EAE70D03BA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3058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891D06-4B57-4072-9203-7C908CD756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09F784-841D-42A5-B4BA-0C54AF6053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0FE6A4-9B3B-4625-BE9E-AC0C6467BC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39331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7F1A93-1487-4F4E-8856-D8CDB5E88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FF18B7-09AB-42DF-A2B0-BFDA9A3431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A717EE-179C-435A-A614-99E8A3DE70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91865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CE21D-A21C-4483-B1C0-9544C02D7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B75433-FFEC-4AE0-ADAA-0318E6644A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227B18-7DD0-4FE5-B50B-B3225E4B5A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7273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F109F46-A290-41F7-8D1A-494DE886EF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77211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EEF58C-D7E6-42EF-91B1-D196163742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3C69D2-294E-47EC-B3C1-950288EE32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6FACC8-66F6-478D-A382-2DD25067BF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07439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7ED738-3630-42B7-BB8C-62613BE872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4F47F3-A66A-4114-80E4-FDE8103FA0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0A7E8E-A0C0-4E45-A1FD-69401D6848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27955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873DC-032E-445F-A7C8-EA2D85BFA2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FF76DB-C57C-499C-BF88-B883A4CA45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62D86D-55E1-4CA9-BF03-8933BA0AF3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12389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CE9408-BC44-4962-81EA-FCD0D9122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EB35CC-541F-4243-8C92-A614E940BB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EF2969-FC4A-42FA-A6A0-13BCC3053E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64540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986B4-2871-4D34-95A5-24664836F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F380D7-370C-4AE4-8CE3-0BBA0AB3E7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FBF490-24C2-4BC3-9A64-22B383EDBA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7296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40A82D-6FBF-447B-BC2C-152D7688DD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852626-0356-4FF6-B611-EDA91378C0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B634EC-9139-4F41-A84C-AC94895134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30334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CF36D-E7CD-4003-B7DD-6A0B89E2F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9F08B9-0F2E-45A4-82B4-B8403C71A9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738D6C-20D1-484E-8CF0-8EA96BE719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6624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703B5D9-7558-468D-A452-1F2CBA5C1B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5969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03E4-52FF-41AF-A835-DE8574E29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BE0BA1-751C-4877-A843-7249542283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66A19B-E495-48B0-BEA0-F3177D7C9D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0942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68755-1C2D-467A-ACD1-7A379A719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AD1DDC-D401-4AFF-98F8-85FEAEDEB9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35BC2B-5004-4EAB-BB5D-A9C9A473C0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1360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9666EB0-1E2E-4787-AD1F-CB8E9F071B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7238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000718-D01E-44FB-B25A-0946394AB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FDBA23-83B0-4080-B6EB-14D3FF26A2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B542DC-CE3F-4E56-AF65-AAA8CD9C20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2856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41462</TotalTime>
  <Words>0</Words>
  <Application>Microsoft Office PowerPoint</Application>
  <PresentationFormat>Widescreen</PresentationFormat>
  <Paragraphs>0</Paragraphs>
  <Slides>46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Prith Raj</dc:creator>
  <cp:lastModifiedBy>Prithvi Raj</cp:lastModifiedBy>
  <cp:revision>44</cp:revision>
  <dcterms:created xsi:type="dcterms:W3CDTF">2020-12-07T02:03:52Z</dcterms:created>
  <dcterms:modified xsi:type="dcterms:W3CDTF">2022-04-05T13:55:35Z</dcterms:modified>
</cp:coreProperties>
</file>